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65" r:id="rId5"/>
    <p:sldId id="258" r:id="rId6"/>
    <p:sldId id="260" r:id="rId7"/>
    <p:sldId id="262" r:id="rId8"/>
    <p:sldId id="261" r:id="rId9"/>
    <p:sldId id="25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biw=1138&amp;bih=470&amp;tbm=isch&amp;tbnid=gIDI541iwSkFLM:&amp;imgrefurl=http://www.taraed.org/2013/09/tour-blog-tara-ed-experience-daniel/&amp;docid=FmLUvnt4T7z3GM&amp;imgurl=http://www.taraed.org/wp-content/uploads/2013/09/SANY0076-1024x768.jpg&amp;w=1024&amp;h=768&amp;ei=OUwIU5CSGcLwkAWXvYGQCg&amp;zoom=1&amp;ved=0CLEBEIQcMB0&amp;iact=rc&amp;dur=248&amp;page=3&amp;start=21&amp;ndsp=1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imgres?imgurl&amp;imgrefurl=http://www.collegeview.com/admit/?p=2608&amp;h=0&amp;w=0&amp;sz=1&amp;tbnid=rqsJlqMCkOKV3M&amp;tbnh=183&amp;tbnw=275&amp;zoom=1&amp;docid=g623Iz0ujZGFMM&amp;ei=w0sIU8f6Muq1iQfRnoHQBQ&amp;ved=0CAUQsCUoA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BABIES ARE BORN CUTE!</a:t>
            </a:r>
            <a:endParaRPr lang="en-IN" dirty="0"/>
          </a:p>
        </p:txBody>
      </p:sp>
      <p:pic>
        <p:nvPicPr>
          <p:cNvPr id="4098" name="Picture 2" descr="C:\Users\mac\Pictures\imagesCAZFVNH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76400"/>
            <a:ext cx="5105399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 For All is possible only if babies with hearing loss are identified early</a:t>
            </a:r>
            <a:endParaRPr lang="en-IN" dirty="0"/>
          </a:p>
        </p:txBody>
      </p:sp>
      <p:pic>
        <p:nvPicPr>
          <p:cNvPr id="4" name="Content Placeholder 3" descr="https://encrypted-tbn0.gstatic.com/images?q=tbn:ANd9GcQQXSpANLQR1WdEuRbxoxdk4En9d8u-6R3-xJqhc7pF7ebY1suEAQ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769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4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identification of each of the babies……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long journey indeed!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your support will make it happen!!!!!</a:t>
            </a:r>
          </a:p>
          <a:p>
            <a:pPr>
              <a:buNone/>
            </a:pPr>
            <a:r>
              <a:rPr lang="en-US" dirty="0" smtClean="0"/>
              <a:t>BE with us</a:t>
            </a:r>
            <a:r>
              <a:rPr lang="en-US" smtClean="0"/>
              <a:t>……..be with CAAI.</a:t>
            </a:r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https://encrypted-tbn2.gstatic.com/images?q=tbn:ANd9GcTNiYrEzYZH1Iw0TRK5dEqX2ngZqW3vfEesjSlMX_laTlUrh2TuA2qCHTIp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754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6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6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HAVE THE RIGHT TO AGE APPROPRIATE DEVELOPMENT</a:t>
            </a:r>
            <a:endParaRPr lang="en-IN" dirty="0"/>
          </a:p>
        </p:txBody>
      </p:sp>
      <p:pic>
        <p:nvPicPr>
          <p:cNvPr id="5122" name="Picture 2" descr="C:\Users\mac\Pictures\imagesCAC0LI1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6553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this, each baby needs to be screened for hearing loss!</a:t>
            </a:r>
            <a:endParaRPr lang="en-IN" dirty="0"/>
          </a:p>
        </p:txBody>
      </p:sp>
      <p:pic>
        <p:nvPicPr>
          <p:cNvPr id="6146" name="Picture 2" descr="C:\Users\mac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Hearing screening is painless and harmless.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CAAI does it for minimum charges</a:t>
            </a:r>
            <a:endParaRPr lang="en-IN" dirty="0"/>
          </a:p>
        </p:txBody>
      </p:sp>
      <p:pic>
        <p:nvPicPr>
          <p:cNvPr id="7170" name="Picture 2" descr="C:\Users\mac\Pictures\HACSE final photos website\14 CAAI TOP 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70254"/>
            <a:ext cx="8229600" cy="378585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4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HASHU ADVANI CENTER FOR</a:t>
            </a:r>
            <a:br>
              <a:rPr lang="en-US" sz="3100" dirty="0" smtClean="0"/>
            </a:br>
            <a:r>
              <a:rPr lang="en-US" sz="3100" dirty="0" smtClean="0"/>
              <a:t> AUDIOLOGICAL ASSESSMENT AND INTERVENTION </a:t>
            </a:r>
            <a:r>
              <a:rPr lang="en-US" dirty="0" smtClean="0"/>
              <a:t>CAAI</a:t>
            </a:r>
            <a:endParaRPr lang="en-IN" dirty="0"/>
          </a:p>
        </p:txBody>
      </p:sp>
      <p:pic>
        <p:nvPicPr>
          <p:cNvPr id="4" name="Content Placeholder 3" descr="DSCN14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28800"/>
            <a:ext cx="6629400" cy="4800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8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INAUGURATED IN 2011</a:t>
            </a:r>
            <a:endParaRPr lang="en-IN" dirty="0"/>
          </a:p>
        </p:txBody>
      </p:sp>
      <p:pic>
        <p:nvPicPr>
          <p:cNvPr id="3074" name="Picture 2" descr="F:\college photos\Photos HACSE\office Photos\caai inauguration\DSC_6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89154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CAAI – A rare service…. delivered!</a:t>
            </a:r>
            <a:br>
              <a:rPr lang="en-US" dirty="0" smtClean="0"/>
            </a:br>
            <a:r>
              <a:rPr lang="en-US" dirty="0" smtClean="0"/>
              <a:t>CAAI HAS: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Touched the lives of 1000 families so far.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Developed professional collaborations with 4 organizations.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Screened 50 orphan kids ready for adoption.   </a:t>
            </a:r>
            <a:endParaRPr lang="en-IN" dirty="0"/>
          </a:p>
        </p:txBody>
      </p:sp>
    </p:spTree>
  </p:cSld>
  <p:clrMapOvr>
    <a:masterClrMapping/>
  </p:clrMapOvr>
  <p:transition spd="slow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2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2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CAAI: </a:t>
            </a:r>
            <a:r>
              <a:rPr lang="en-US" sz="3100" dirty="0" smtClean="0"/>
              <a:t>specialized in neo natal hearing screening</a:t>
            </a:r>
            <a:endParaRPr lang="en-IN" sz="3100" dirty="0"/>
          </a:p>
        </p:txBody>
      </p:sp>
      <p:pic>
        <p:nvPicPr>
          <p:cNvPr id="2050" name="Picture 2" descr="C:\Users\mac\Pictures\CCYM photos\CCYM shoot DEC 17\_DSC0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Points to ponder!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baby can be screened for hearing during the first week it is born.</a:t>
            </a:r>
          </a:p>
          <a:p>
            <a:pPr>
              <a:buNone/>
            </a:pPr>
            <a:r>
              <a:rPr lang="en-US" dirty="0" smtClean="0"/>
              <a:t>Hearing loss can occur to ANYONE, ANYTIME, ANYWHERE.</a:t>
            </a:r>
          </a:p>
          <a:p>
            <a:pPr>
              <a:buNone/>
            </a:pPr>
            <a:r>
              <a:rPr lang="en-US" dirty="0" smtClean="0"/>
              <a:t>If identified early language and speech can develop normally. …. So is academic growth!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ransition spd="slow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3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166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ALL BABIES ARE BORN CUTE!</vt:lpstr>
      <vt:lpstr>ALL HAVE THE RIGHT TO AGE APPROPRIATE DEVELOPMENT</vt:lpstr>
      <vt:lpstr>For this, each baby needs to be screened for hearing loss!</vt:lpstr>
      <vt:lpstr>Hearing screening is painless and harmless.  CAAI does it for minimum charges</vt:lpstr>
      <vt:lpstr>HASHU ADVANI CENTER FOR  AUDIOLOGICAL ASSESSMENT AND INTERVENTION CAAI</vt:lpstr>
      <vt:lpstr>INAUGURATED IN 2011</vt:lpstr>
      <vt:lpstr>CAAI – A rare service…. delivered! CAAI HAS:</vt:lpstr>
      <vt:lpstr>CAAI: specialized in neo natal hearing screening</vt:lpstr>
      <vt:lpstr> Points to ponder!</vt:lpstr>
      <vt:lpstr>Education For All is possible only if babies with hearing loss are identified early</vt:lpstr>
      <vt:lpstr>Early identification of each of the babies……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</dc:creator>
  <cp:lastModifiedBy>mac</cp:lastModifiedBy>
  <cp:revision>37</cp:revision>
  <dcterms:created xsi:type="dcterms:W3CDTF">2006-08-16T00:00:00Z</dcterms:created>
  <dcterms:modified xsi:type="dcterms:W3CDTF">2016-07-28T09:26:17Z</dcterms:modified>
</cp:coreProperties>
</file>