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7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CHEMBUR COLONY YUVAK MANDAL’S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HASHU ADVANI COLLEGE OF SPECIAL EDUCATION</a:t>
            </a:r>
            <a:endParaRPr lang="en-IN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s://fbcdn-sphotos-d-a.akamaihd.net/hphotos-ak-frc3/t1/377314_146007055502091_6982761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692650" cy="35194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HACSE: We make learning happen….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7170" name="Picture 2" descr="F:\college photos\Photos HACSE\LIBRARY PHOTO\Photo1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HACSE: We make skills happen….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1266" name="Picture 2" descr="F:\college photos\Photos HACSE\office Photos\final photo\IMG_3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91399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make fun happen…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9218" name="Picture 2" descr="C:\Users\mac\Pictures\gramamangal jan 12\DSC03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02"/>
          <a:stretch>
            <a:fillRect/>
          </a:stretch>
        </p:blipFill>
        <p:spPr bwMode="auto">
          <a:xfrm>
            <a:off x="1295400" y="1600200"/>
            <a:ext cx="6324601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HACSE: We make leaders happen….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9218" name="Picture 2" descr="F:\college photos\Photos HACSE\office Photos\final photo\IMG_3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600200"/>
            <a:ext cx="739140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HACSE: We make services happen…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8194" name="Picture 2" descr="F:\college photos\Photos HACSE\office Photos\caai inauguration\DSC_6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HACSE: www.hacse.org.in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>Yes</a:t>
            </a:r>
            <a:r>
              <a:rPr lang="en-US" sz="4000" b="1" dirty="0" smtClean="0">
                <a:latin typeface="Comic Sans MS" pitchFamily="66" charset="0"/>
              </a:rPr>
              <a:t>, we also make EDUCATION happen!</a:t>
            </a:r>
            <a:endParaRPr lang="en-IN" sz="4000" b="1" dirty="0">
              <a:latin typeface="Comic Sans MS" pitchFamily="66" charset="0"/>
            </a:endParaRPr>
          </a:p>
        </p:txBody>
      </p:sp>
      <p:pic>
        <p:nvPicPr>
          <p:cNvPr id="2050" name="Picture 2" descr="F:\New folder\DSCN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924800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CHEMBUR COLONY YUVAK MANDAL’S</vt:lpstr>
      <vt:lpstr>HACSE: We make learning happen…. </vt:lpstr>
      <vt:lpstr>HACSE: We make skills happen…. </vt:lpstr>
      <vt:lpstr>HACSE: we make fun happen… </vt:lpstr>
      <vt:lpstr>HACSE: We make leaders happen…. </vt:lpstr>
      <vt:lpstr>HACSE: We make services happen…</vt:lpstr>
      <vt:lpstr>HACSE: www.hacse.org.in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CHEMBUR</dc:title>
  <dc:creator>mac</dc:creator>
  <cp:lastModifiedBy>com-2</cp:lastModifiedBy>
  <cp:revision>8</cp:revision>
  <dcterms:created xsi:type="dcterms:W3CDTF">2006-08-16T00:00:00Z</dcterms:created>
  <dcterms:modified xsi:type="dcterms:W3CDTF">2014-02-21T08:46:10Z</dcterms:modified>
</cp:coreProperties>
</file>