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63" r:id="rId7"/>
    <p:sldId id="262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40" autoAdjust="0"/>
    <p:restoredTop sz="94660"/>
  </p:normalViewPr>
  <p:slideViewPr>
    <p:cSldViewPr>
      <p:cViewPr varScale="1">
        <p:scale>
          <a:sx n="69" d="100"/>
          <a:sy n="69" d="100"/>
        </p:scale>
        <p:origin x="-8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219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omic Sans MS" pitchFamily="66" charset="0"/>
              </a:rPr>
              <a:t>CHEMBUR COLONY YUVAK MANDAL’S</a:t>
            </a:r>
            <a:endParaRPr lang="en-IN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IN" sz="2400" b="1" dirty="0" smtClean="0">
              <a:latin typeface="Comic Sans MS" pitchFamily="66" charset="0"/>
            </a:endParaRPr>
          </a:p>
          <a:p>
            <a:pPr>
              <a:buNone/>
            </a:pPr>
            <a:endParaRPr lang="en-IN" sz="2400" b="1" dirty="0" smtClean="0">
              <a:latin typeface="Comic Sans MS" pitchFamily="66" charset="0"/>
            </a:endParaRPr>
          </a:p>
          <a:p>
            <a:pPr>
              <a:buNone/>
            </a:pPr>
            <a:endParaRPr lang="en-IN" sz="2400" b="1" dirty="0" smtClean="0">
              <a:latin typeface="Comic Sans MS" pitchFamily="66" charset="0"/>
            </a:endParaRPr>
          </a:p>
          <a:p>
            <a:pPr>
              <a:buNone/>
            </a:pPr>
            <a:endParaRPr lang="en-IN" sz="2400" b="1" dirty="0" smtClean="0">
              <a:latin typeface="Comic Sans MS" pitchFamily="66" charset="0"/>
            </a:endParaRPr>
          </a:p>
          <a:p>
            <a:pPr>
              <a:buNone/>
            </a:pPr>
            <a:endParaRPr lang="en-IN" sz="2400" b="1" dirty="0" smtClean="0">
              <a:latin typeface="Comic Sans MS" pitchFamily="66" charset="0"/>
            </a:endParaRPr>
          </a:p>
          <a:p>
            <a:pPr>
              <a:buNone/>
            </a:pPr>
            <a:endParaRPr lang="en-IN" sz="2400" b="1" dirty="0" smtClean="0">
              <a:latin typeface="Comic Sans MS" pitchFamily="66" charset="0"/>
            </a:endParaRPr>
          </a:p>
          <a:p>
            <a:pPr>
              <a:buNone/>
            </a:pPr>
            <a:endParaRPr lang="en-IN" sz="2400" b="1" dirty="0" smtClean="0">
              <a:latin typeface="Comic Sans MS" pitchFamily="66" charset="0"/>
            </a:endParaRPr>
          </a:p>
          <a:p>
            <a:pPr>
              <a:buNone/>
            </a:pPr>
            <a:endParaRPr lang="en-IN" sz="2400" b="1" dirty="0" smtClean="0">
              <a:latin typeface="Comic Sans MS" pitchFamily="66" charset="0"/>
            </a:endParaRPr>
          </a:p>
          <a:p>
            <a:pPr>
              <a:buNone/>
            </a:pPr>
            <a:endParaRPr lang="en-IN" sz="2400" b="1" dirty="0" smtClean="0">
              <a:latin typeface="Comic Sans MS" pitchFamily="66" charset="0"/>
            </a:endParaRPr>
          </a:p>
          <a:p>
            <a:pPr>
              <a:buNone/>
            </a:pPr>
            <a:endParaRPr lang="en-IN" sz="2400" b="1" dirty="0" smtClean="0">
              <a:latin typeface="Comic Sans MS" pitchFamily="66" charset="0"/>
            </a:endParaRPr>
          </a:p>
          <a:p>
            <a:pPr>
              <a:buNone/>
            </a:pPr>
            <a:endParaRPr lang="en-IN" sz="2400" b="1" dirty="0" smtClean="0">
              <a:latin typeface="Comic Sans MS" pitchFamily="66" charset="0"/>
            </a:endParaRPr>
          </a:p>
          <a:p>
            <a:pPr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pPr algn="ctr">
              <a:buNone/>
            </a:pPr>
            <a:endParaRPr lang="en-US" sz="3000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en-US" sz="3000" b="1" dirty="0" smtClean="0">
                <a:latin typeface="Comic Sans MS" pitchFamily="66" charset="0"/>
              </a:rPr>
              <a:t>HASHU </a:t>
            </a:r>
            <a:r>
              <a:rPr lang="en-US" sz="3000" b="1" dirty="0" smtClean="0">
                <a:latin typeface="Comic Sans MS" pitchFamily="66" charset="0"/>
              </a:rPr>
              <a:t>ADVANI COLLEGE OF SPECIAL </a:t>
            </a:r>
            <a:r>
              <a:rPr lang="en-US" sz="3000" b="1" dirty="0" smtClean="0">
                <a:latin typeface="Comic Sans MS" pitchFamily="66" charset="0"/>
              </a:rPr>
              <a:t>EDUCATION</a:t>
            </a:r>
            <a:endParaRPr lang="en-IN" sz="3000" b="1" dirty="0" smtClean="0">
              <a:latin typeface="Comic Sans MS" pitchFamily="66" charset="0"/>
            </a:endParaRPr>
          </a:p>
        </p:txBody>
      </p:sp>
      <p:pic>
        <p:nvPicPr>
          <p:cNvPr id="8194" name="Picture 2" descr="https://fbcdn-sphotos-f-a.akamaihd.net/hphotos-ak-frc3/t1/382572_338795426135580_153710268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19200"/>
            <a:ext cx="5867400" cy="440055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HACSE: we create resources…</a:t>
            </a:r>
            <a:endParaRPr lang="en-IN" dirty="0">
              <a:latin typeface="Comic Sans MS" pitchFamily="66" charset="0"/>
            </a:endParaRPr>
          </a:p>
        </p:txBody>
      </p:sp>
      <p:pic>
        <p:nvPicPr>
          <p:cNvPr id="2050" name="Picture 2" descr="F:\college photos\Photos HACSE\IMG_48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5240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HACSE: we create interest …</a:t>
            </a:r>
            <a:endParaRPr lang="en-IN" dirty="0">
              <a:latin typeface="Comic Sans MS" pitchFamily="66" charset="0"/>
            </a:endParaRPr>
          </a:p>
        </p:txBody>
      </p:sp>
      <p:pic>
        <p:nvPicPr>
          <p:cNvPr id="6146" name="Picture 2" descr="C:\Users\mac\Pictures\gramamangal jan 12\DSC034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HACSE: we create spaces….</a:t>
            </a:r>
            <a:endParaRPr lang="en-IN" dirty="0">
              <a:latin typeface="Comic Sans MS" pitchFamily="66" charset="0"/>
            </a:endParaRPr>
          </a:p>
        </p:txBody>
      </p:sp>
      <p:pic>
        <p:nvPicPr>
          <p:cNvPr id="12290" name="Picture 2" descr="C:\Users\mac\Pictures\library photos\DSCN1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HACSE: we create impressions…</a:t>
            </a:r>
            <a:endParaRPr lang="en-IN" dirty="0">
              <a:latin typeface="Comic Sans MS" pitchFamily="66" charset="0"/>
            </a:endParaRPr>
          </a:p>
        </p:txBody>
      </p:sp>
      <p:pic>
        <p:nvPicPr>
          <p:cNvPr id="14338" name="Picture 2" descr="C:\Users\mac\Pictures\rci inspection 10-6-2013\DSCN12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Comic Sans MS" pitchFamily="66" charset="0"/>
              </a:rPr>
              <a:t>HACSE: We </a:t>
            </a:r>
            <a:r>
              <a:rPr lang="en-US" dirty="0" smtClean="0">
                <a:latin typeface="Comic Sans MS" pitchFamily="66" charset="0"/>
              </a:rPr>
              <a:t>create environment</a:t>
            </a:r>
            <a:r>
              <a:rPr lang="en-US" dirty="0" smtClean="0">
                <a:latin typeface="Comic Sans MS" pitchFamily="66" charset="0"/>
              </a:rPr>
              <a:t>…. </a:t>
            </a:r>
            <a:endParaRPr lang="en-IN" dirty="0">
              <a:latin typeface="Comic Sans MS" pitchFamily="66" charset="0"/>
            </a:endParaRPr>
          </a:p>
        </p:txBody>
      </p:sp>
      <p:pic>
        <p:nvPicPr>
          <p:cNvPr id="18434" name="Picture 2" descr="C:\Users\mac\Pictures\HACSE final photos website\6 BED (HI ) TOP PHO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827309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HACSE: We create thoughts…. </a:t>
            </a:r>
            <a:endParaRPr lang="en-IN" dirty="0">
              <a:latin typeface="Comic Sans MS" pitchFamily="66" charset="0"/>
            </a:endParaRPr>
          </a:p>
        </p:txBody>
      </p:sp>
      <p:pic>
        <p:nvPicPr>
          <p:cNvPr id="16386" name="Picture 2" descr="C:\Users\mac\Pictures\photo conf 12 all\DSC_07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772399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latin typeface="Comic Sans MS" pitchFamily="66" charset="0"/>
              </a:rPr>
              <a:t>HACSE:www.hacse.org.in</a:t>
            </a:r>
            <a:r>
              <a:rPr lang="en-US" sz="4800" dirty="0" smtClean="0">
                <a:latin typeface="Comic Sans MS" pitchFamily="66" charset="0"/>
              </a:rPr>
              <a:t/>
            </a:r>
            <a:br>
              <a:rPr lang="en-US" sz="4800" dirty="0" smtClean="0">
                <a:latin typeface="Comic Sans MS" pitchFamily="66" charset="0"/>
              </a:rPr>
            </a:br>
            <a:endParaRPr lang="en-IN" sz="4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400" dirty="0" smtClean="0">
                <a:latin typeface="Comic Sans MS" pitchFamily="66" charset="0"/>
              </a:rPr>
              <a:t>YES, we also create teachers!</a:t>
            </a:r>
            <a:endParaRPr lang="en-IN" sz="4400" dirty="0">
              <a:latin typeface="Comic Sans MS" pitchFamily="66" charset="0"/>
            </a:endParaRPr>
          </a:p>
        </p:txBody>
      </p:sp>
      <p:pic>
        <p:nvPicPr>
          <p:cNvPr id="1026" name="Picture 2" descr="F:\New folder\BEd 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8382000" cy="4038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1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100"/>
                            </p:stCondLst>
                            <p:childTnLst>
                              <p:par>
                                <p:cTn id="14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54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CHEMBUR COLONY YUVAK MANDAL’S</vt:lpstr>
      <vt:lpstr>HACSE: we create resources…</vt:lpstr>
      <vt:lpstr>HACSE: we create interest …</vt:lpstr>
      <vt:lpstr>HACSE: we create spaces….</vt:lpstr>
      <vt:lpstr>HACSE: we create impressions…</vt:lpstr>
      <vt:lpstr>HACSE: We create environment…. </vt:lpstr>
      <vt:lpstr>HACSE: We create thoughts…. </vt:lpstr>
      <vt:lpstr>HACSE:www.hacse.org.in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CHEMBUR COLONY YUVAK MANDAL’S</dc:title>
  <dc:creator>mac</dc:creator>
  <cp:lastModifiedBy>com-2</cp:lastModifiedBy>
  <cp:revision>8</cp:revision>
  <dcterms:created xsi:type="dcterms:W3CDTF">2006-08-16T00:00:00Z</dcterms:created>
  <dcterms:modified xsi:type="dcterms:W3CDTF">2014-02-21T06:29:53Z</dcterms:modified>
</cp:coreProperties>
</file>